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05" r:id="rId3"/>
    <p:sldId id="259" r:id="rId4"/>
    <p:sldId id="324" r:id="rId5"/>
    <p:sldId id="257" r:id="rId6"/>
    <p:sldId id="299" r:id="rId7"/>
    <p:sldId id="272" r:id="rId8"/>
    <p:sldId id="261" r:id="rId9"/>
    <p:sldId id="263" r:id="rId10"/>
    <p:sldId id="336" r:id="rId11"/>
    <p:sldId id="338" r:id="rId12"/>
    <p:sldId id="300" r:id="rId13"/>
    <p:sldId id="314" r:id="rId14"/>
    <p:sldId id="262" r:id="rId15"/>
    <p:sldId id="327" r:id="rId16"/>
    <p:sldId id="264" r:id="rId17"/>
    <p:sldId id="269" r:id="rId18"/>
    <p:sldId id="335" r:id="rId19"/>
    <p:sldId id="320" r:id="rId20"/>
    <p:sldId id="337" r:id="rId21"/>
    <p:sldId id="301" r:id="rId22"/>
    <p:sldId id="317" r:id="rId23"/>
    <p:sldId id="326" r:id="rId24"/>
    <p:sldId id="316" r:id="rId25"/>
    <p:sldId id="318" r:id="rId26"/>
    <p:sldId id="319" r:id="rId27"/>
    <p:sldId id="312" r:id="rId28"/>
    <p:sldId id="313" r:id="rId29"/>
    <p:sldId id="322" r:id="rId30"/>
    <p:sldId id="323" r:id="rId31"/>
    <p:sldId id="325" r:id="rId32"/>
    <p:sldId id="328" r:id="rId33"/>
    <p:sldId id="331" r:id="rId34"/>
    <p:sldId id="333" r:id="rId35"/>
    <p:sldId id="330" r:id="rId36"/>
    <p:sldId id="334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3489" autoAdjust="0"/>
  </p:normalViewPr>
  <p:slideViewPr>
    <p:cSldViewPr snapToGrid="0">
      <p:cViewPr>
        <p:scale>
          <a:sx n="75" d="100"/>
          <a:sy n="75" d="100"/>
        </p:scale>
        <p:origin x="-110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2CFC-9B41-4E73-9835-CAE631C0642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0B636-F21E-4B2A-92B9-897626EA6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32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082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13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1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98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19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41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0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27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36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43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327D-7CE2-4A64-BBB5-27969E16968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5C46-FF1F-4112-99A1-86102071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5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37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9.jpeg" Type="http://schemas.openxmlformats.org/officeDocument/2006/relationships/image"/><Relationship Id="rId5" Target="../media/image38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ww.playcast.ru/uploads/2015/03/24/12800322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330" y="0"/>
            <a:ext cx="714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8850" y="1321951"/>
            <a:ext cx="4183380" cy="36317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Уважаемые жители и гости Волоконовского района!</a:t>
            </a:r>
          </a:p>
          <a:p>
            <a:pPr algn="ctr"/>
            <a:endParaRPr b="1" dirty="0" i="1" lang="ru-RU">
              <a:solidFill>
                <a:srgbClr val="7030A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263525"/>
            <a:r>
              <a:rPr b="1" dirty="0" i="1" lang="ru-RU" smtClean="0" sz="1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Наш </a:t>
            </a:r>
            <a:r>
              <a:rPr b="1" dirty="0" i="1" lang="ru-RU" sz="1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район – частица Святого </a:t>
            </a:r>
            <a:r>
              <a:rPr b="1" dirty="0" i="1" lang="ru-RU" smtClean="0" sz="1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Белогорья. </a:t>
            </a:r>
          </a:p>
          <a:p>
            <a:pPr algn="just" indent="263525"/>
            <a:r>
              <a:rPr b="1" dirty="0" i="1" lang="ru-RU" smtClean="0" sz="1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 каждым годом он становится все краше и привлекательней. Строятся и открываются новые объекты, ведется капитальный ремонт зданий и учреждений, закладываются парки и скверы, наши земляки достигают новых вершин.</a:t>
            </a:r>
          </a:p>
          <a:p>
            <a:pPr algn="just" indent="263525"/>
            <a:r>
              <a:rPr b="1" dirty="0" i="1" lang="ru-RU" smtClean="0" sz="1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Жаль, что не каждый из Вас может увидеть всю красоту нашего края воочию.</a:t>
            </a:r>
            <a:endParaRPr b="1" dirty="0" i="1" lang="ru-RU" sz="1600">
              <a:solidFill>
                <a:srgbClr val="7030A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6120" y="4873704"/>
            <a:ext cx="3646170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i="1" lang="ru-RU" smtClean="0" sz="1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Мы предлагаем Вашему вниманию «Волоконовский вернисаж. </a:t>
            </a:r>
            <a:r>
              <a:rPr b="1" dirty="0" i="1" lang="ru-RU" sz="1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Открытие года </a:t>
            </a:r>
            <a:r>
              <a:rPr b="1" dirty="0" i="1" lang="ru-RU" smtClean="0" sz="1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- 2016»</a:t>
            </a:r>
            <a:endParaRPr b="1" dirty="0" i="1" lang="ru-RU" sz="1600">
              <a:solidFill>
                <a:srgbClr val="7030A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volokon" id="6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97" y="185101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88124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" y="2540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525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600" y="28575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2016 года </a:t>
            </a: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i="1" dirty="0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семьи получили сертификаты на улучшение жилищных условий по программе «Обеспечение жильем молодых семей</a:t>
            </a: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260367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2"/>
          <a:srcRect b="28" r="18"/>
          <a:stretch>
            <a:fillRect/>
          </a:stretch>
        </p:blipFill>
        <p:spPr bwMode="auto">
          <a:xfrm>
            <a:off x="0" y="-1"/>
            <a:ext cx="9144000" cy="68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8" name="Picture 8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225" y="11525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90600" y="28575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b="1" dirty="0" i="1" lang="ru-RU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28 апреля 2016 года в </a:t>
            </a:r>
            <a:r>
              <a:rPr b="1" dirty="0" err="1" i="1" lang="ru-RU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Волоконовском</a:t>
            </a:r>
            <a:r>
              <a:rPr b="1" dirty="0" i="1" lang="ru-RU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районе состоялось расширенное заседание </a:t>
            </a:r>
            <a:r>
              <a:rPr b="1" dirty="0" i="1" lang="ru-RU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актива Белгородской области</a:t>
            </a:r>
            <a:endParaRPr b="1" dirty="0" i="1" lang="ru-RU">
              <a:solidFill>
                <a:srgbClr val="6600CC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26036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ТОС\c68b6add0301c3fcd552940a4d4b5fd45b9fe3da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Рабочий стол\Информация на сайт Оля\Новая папка\Вернисаж\освящение заклод. камня\IMG_0946.JPG" id="47105" name="Picture 1"/>
          <p:cNvPicPr>
            <a:picLocks noChangeArrowheads="1" noChangeAspect="1"/>
          </p:cNvPicPr>
          <p:nvPr/>
        </p:nvPicPr>
        <p:blipFill>
          <a:blip cstate="print" r:embed="rId3"/>
          <a:srcRect r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7170" y="5981700"/>
            <a:ext cx="8710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09 июня в поселке Волоконовка состоялось освящение закладного камня на месте строительства храма в честь Спаса Нерукотворного</a:t>
            </a:r>
            <a:endParaRPr b="1" dirty="0" i="1" lang="ru-RU" sz="20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volokon" id="10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35972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11 июня 2016 года на территории Голофеевского сельского поселения стартовал I-й фестиваль «Голофеевское золотое руно»\11 июня 2016 года на территории.JPG" id="5122" name="Picture 2"/>
          <p:cNvPicPr>
            <a:picLocks noChangeArrowheads="1" noChangeAspect="1"/>
          </p:cNvPicPr>
          <p:nvPr/>
        </p:nvPicPr>
        <p:blipFill>
          <a:blip cstate="print" r:embed="rId2"/>
          <a:srcRect b="-11" r="9"/>
          <a:stretch>
            <a:fillRect/>
          </a:stretch>
        </p:blipFill>
        <p:spPr bwMode="auto">
          <a:xfrm>
            <a:off x="-1" y="12700"/>
            <a:ext cx="9144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7600" y="275771"/>
            <a:ext cx="7750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11 июня 2016 года на территории 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Голофеевского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сельского поселения  стартовал 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I-й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районный фестиваль </a:t>
            </a:r>
          </a:p>
          <a:p>
            <a:pPr algn="ctr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«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Голофеевское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золотое руно»</a:t>
            </a:r>
            <a:endParaRPr b="1" dirty="0" i="1" lang="ru-RU" sz="20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volokon" id="7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091106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lokon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99" y="203809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Рабочий стол\Информация на сайт Оля\Новая папка\Вернисаж\12.06.16 Открытие детской игравой площадки в сквере п. Волоконовка\IMG_2775.JPG" id="3074" name="Picture 2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6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1400" y="215900"/>
            <a:ext cx="810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12 июня 2016 </a:t>
            </a:r>
            <a:r>
              <a:rPr b="1" dirty="0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года состоялось открытие детской игровой площадки на 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территории сквера посёлка Волоконовка, которая была установлена по инициативе компании ООО «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Русагро-Инвест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»</a:t>
            </a:r>
            <a:endParaRPr b="1" dirty="0" i="1" lang="ru-RU" sz="20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4032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HOME1\Desktop\img_9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9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744" y="5562600"/>
            <a:ext cx="8631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июня 2016 года состоялось выездное праздничное мероприятие в городе Белгород     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8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Информация на сайт Оля\Новая папка\Вернисаж\Выпускной\IMG_9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842000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выпускников  награждены медалями  за особые успехи в обучении</a:t>
            </a:r>
            <a:endParaRPr lang="ru-RU" sz="32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572" y="203200"/>
            <a:ext cx="8055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24-25 июня 2016 года 170 мальчишек и девчонок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Волоконовского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вступили во взрослую жизнь, полную новых надежд и свершений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3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Твори добро другим во благо!\IMG_0225.JPG" id="1026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ww.voladm.ru/img/logo_gerb.png" id="5" name="Picture 12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15" y="99591"/>
            <a:ext cx="827472" cy="102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12445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30 июня 2016 года автопарки </a:t>
            </a:r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Волоконовской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центральной районной больницы и местного отделения «Всероссийское общество инвалидов» пополнились новыми автомобилями скорой помощи и специализированным автомобилем «Газель» </a:t>
            </a:r>
          </a:p>
        </p:txBody>
      </p:sp>
    </p:spTree>
    <p:extLst>
      <p:ext uri="{BB962C8B-B14F-4D97-AF65-F5344CB8AC3E}">
        <p14:creationId xmlns:p14="http://schemas.microsoft.com/office/powerpoint/2010/main" xmlns="" val="306403052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отк дк ютановка\сдк ютановкаб.jpg" id="46081" name="Picture 1"/>
          <p:cNvPicPr>
            <a:picLocks noChangeArrowheads="1" noChangeAspect="1"/>
          </p:cNvPicPr>
          <p:nvPr/>
        </p:nvPicPr>
        <p:blipFill>
          <a:blip cstate="print" r:embed="rId2"/>
          <a:srcRect r="8"/>
          <a:stretch>
            <a:fillRect/>
          </a:stretch>
        </p:blipFill>
        <p:spPr bwMode="auto">
          <a:xfrm>
            <a:off x="-72571" y="0"/>
            <a:ext cx="92165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6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7170" y="5660572"/>
            <a:ext cx="8926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09 июля 2016 года в селе 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Ютановка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после реконструкции вновь открыла свои парадные двери усадьба Ковалевских, в новом современном статусе сельского Дома культуры</a:t>
            </a:r>
            <a:endParaRPr b="1" dirty="0" i="1" lang="ru-RU" sz="20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0506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ФОТО 2016\Открытие ФАПов в Староивановке\IMG_8339.JPG" id="1027" name="Picture 3"/>
          <p:cNvPicPr>
            <a:picLocks noChangeArrowheads="1" noChangeAspect="1"/>
          </p:cNvPicPr>
          <p:nvPr/>
        </p:nvPicPr>
        <p:blipFill>
          <a:blip cstate="print" r:embed="rId2"/>
          <a:srcRect b="-3271" r="-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13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6004875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12 августа 2016 года состоялось открытие </a:t>
            </a:r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Новоивановского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ФАПа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Староивановского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сельского поселения</a:t>
            </a:r>
          </a:p>
          <a:p>
            <a:pPr algn="ctr">
              <a:defRPr/>
            </a:pPr>
            <a:endParaRPr b="1" dirty="0" i="1" lang="ru-RU" smtClean="0" sz="24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249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26.01- открыли мини-завод по производству молочных продуктов.jpg" id="3" name="Picture 2"/>
          <p:cNvPicPr>
            <a:picLocks noChangeArrowheads="1" noChangeAspect="1"/>
          </p:cNvPicPr>
          <p:nvPr/>
        </p:nvPicPr>
        <p:blipFill>
          <a:blip cstate="print" r:embed="rId2"/>
          <a:srcRect r="-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ww.voladm.ru/img/logo_gerb.png" id="7" name="Picture 12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15" y="99591"/>
            <a:ext cx="827472" cy="102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" y="5927705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26 января 2016 года - открыт мини-завод «Лида» по производству молочных продуктов в с. </a:t>
            </a:r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Фощеватово</a:t>
            </a:r>
            <a:endParaRPr b="1" dirty="0" i="1" lang="ru-RU" sz="24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001111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ФОТО 2016\Открытие ФАПов в Староивановке\IMG_8483.JPG" id="2" name="Picture 2"/>
          <p:cNvPicPr>
            <a:picLocks noChangeArrowheads="1" noChangeAspect="1"/>
          </p:cNvPicPr>
          <p:nvPr/>
        </p:nvPicPr>
        <p:blipFill>
          <a:blip cstate="print" r:embed="rId2"/>
          <a:srcRect r="-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3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004875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12 августа 2016 года состоялось открытие капитально отремонтированного 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Афоньевского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ФАПа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Староивановского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сельского поселения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Открытие нового ФАПа в поселке Малиново\IMG_9068.JPG" id="43009" name="Picture 1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8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" y="138917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9331" y="112630"/>
            <a:ext cx="8074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19 августа 2016 года в поселке </a:t>
            </a:r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Малиново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состоялось открытие нового </a:t>
            </a:r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ФАПа</a:t>
            </a:r>
            <a:endParaRPr b="1" dirty="0" i="1" lang="ru-RU" smtClean="0" sz="24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1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650" y="0"/>
            <a:ext cx="81343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августа 2016 года состоялось торжественное открытие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Волоконовского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краеведческого музея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4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525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170" y="5410201"/>
            <a:ext cx="89268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сентября 2016 года состоялось открытие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Чаплянского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капитального ремонта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6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volokon" id="7" name="Picture 8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225" y="11525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170" y="5660572"/>
            <a:ext cx="89268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07 октября 2016 года</a:t>
            </a:r>
            <a:r>
              <a:rPr dirty="0" lang="ru-RU" smtClean="0" sz="2400"/>
              <a:t> 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после капитального ремонта открыта </a:t>
            </a:r>
          </a:p>
          <a:p>
            <a:pPr algn="ctr"/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Волоконовская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детская школа искусств им. Дейнеко</a:t>
            </a:r>
          </a:p>
          <a:p>
            <a:pPr algn="ctr"/>
            <a:endParaRPr b="1" dirty="0" i="1" lang="ru-RU" smtClean="0" sz="20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b="1" dirty="0" i="1" lang="ru-RU" sz="20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8432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525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388" y="115253"/>
            <a:ext cx="797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октября 2016 года после капитального ремонта открыт сельский клуб в х.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Шаховка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Тишанского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171700" y="2140053"/>
            <a:ext cx="6972300" cy="470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U:\МАХОРКИН\информация фап 2015 г\Шаховский ФАП\DSC_19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6416" cy="386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89499" y="233521"/>
            <a:ext cx="4047111" cy="2481399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октября 2016 года после капитального ремонта открыт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Шаховский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ФАП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Тишанского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0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ДК Голофеевка\IMG_8301.JPG" id="2050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6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8286" y="217714"/>
            <a:ext cx="8345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17 декабря 2016 года в селе Голофеевка после капитального ремонта открылся новый социально-культурный центр, где под одной крышей разместился сельский Дом культуры и ФАП</a:t>
            </a:r>
          </a:p>
          <a:p>
            <a:pPr algn="ctr"/>
            <a:endParaRPr b="1" dirty="0" i="1" lang="ru-RU" sz="24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692269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пожарка\IMG_0013.JPG" id="1027" name="Picture 3"/>
          <p:cNvPicPr>
            <a:picLocks noChangeArrowheads="1" noChangeAspect="1"/>
          </p:cNvPicPr>
          <p:nvPr/>
        </p:nvPicPr>
        <p:blipFill>
          <a:blip cstate="print" r:embed="rId2"/>
          <a:srcRect r="-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4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" y="138917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6005439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29 декабря 2016 года состоялось торжественное открытие нового здания пожарно-спасательной части № 31 в поселке 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Пятницкое</a:t>
            </a:r>
            <a:endParaRPr b="1" dirty="0" i="1" lang="ru-RU" sz="20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35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Chupakov\обмен\Стела в Волью\DSCF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52"/>
            <a:ext cx="9144000" cy="683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7700" y="5619750"/>
            <a:ext cx="7753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Установлены въездные стелы на границах с соседними районами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чий стол\Информация на сайт Оля\Новая папка\Вернисаж\26.01-регистрация первого новорождённого в Волоконовском районе в 2016 году\DSCF5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13830" y="0"/>
            <a:ext cx="8230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января 2016 </a:t>
            </a:r>
            <a:r>
              <a:rPr lang="ru-RU" sz="2000" b="1" i="1" dirty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зале торжеств отдела ЗАГС администрации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000" b="1" i="1" dirty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чествовали малышей, первых новорожденных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</a:t>
            </a:r>
            <a:endParaRPr lang="ru-RU" sz="2000" b="1" i="1" dirty="0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85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" r="1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volokon" id="2" name="Picture 8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700" y="0"/>
            <a:ext cx="8496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Земляков и гостей района радует композиция </a:t>
            </a:r>
          </a:p>
          <a:p>
            <a:pPr algn="ctr"/>
            <a:r>
              <a:rPr b="1" dirty="0" i="1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из трех шестиметровых тюльпанов – </a:t>
            </a:r>
          </a:p>
          <a:p>
            <a:pPr algn="ctr"/>
            <a:r>
              <a:rPr b="1" dirty="0" i="1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символа </a:t>
            </a:r>
            <a:r>
              <a:rPr b="1" dirty="0" err="1" i="1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Волоконовского</a:t>
            </a:r>
            <a:r>
              <a:rPr b="1" dirty="0" i="1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  края   </a:t>
            </a:r>
            <a:endParaRPr b="1" dirty="0" i="1" lang="ru-RU" sz="28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7102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.DROGACHEVA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voladm.ru/img/logo_ger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15" y="99591"/>
            <a:ext cx="827472" cy="102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абочий стол\Доклад с презентацией по плану на 2017 Цыганковой\Фото для презентации\ради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20" y="2362270"/>
            <a:ext cx="3374571" cy="401487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Обмен\Новая папка\IMG_52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441" y="1167493"/>
            <a:ext cx="5339443" cy="3559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5899" y="288758"/>
            <a:ext cx="826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декабря 2016 года состоялось открытие радиовещания «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Волоконовская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волна - FM»</a:t>
            </a:r>
          </a:p>
        </p:txBody>
      </p:sp>
      <p:sp>
        <p:nvSpPr>
          <p:cNvPr id="8" name="Содержимое 4"/>
          <p:cNvSpPr>
            <a:spLocks/>
          </p:cNvSpPr>
          <p:nvPr/>
        </p:nvSpPr>
        <p:spPr bwMode="auto">
          <a:xfrm>
            <a:off x="3973287" y="4822256"/>
            <a:ext cx="4516195" cy="20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Радиопередачи выходят по средам и пятницам на волне 107,1 «Радио-Радио»                         </a:t>
            </a:r>
          </a:p>
          <a:p>
            <a:pPr algn="ctr" eaLnBrk="1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07 часов 10 минут</a:t>
            </a: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8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бмен\от архитектуры\Фото кирпичный завод 2017 г\DSC_4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525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77801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начал свою работу цех по производству керамического кирпича</a:t>
            </a:r>
          </a:p>
        </p:txBody>
      </p:sp>
    </p:spTree>
    <p:extLst>
      <p:ext uri="{BB962C8B-B14F-4D97-AF65-F5344CB8AC3E}">
        <p14:creationId xmlns="" xmlns:p14="http://schemas.microsoft.com/office/powerpoint/2010/main" val="812255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57023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тротуар между транспортным кольцом улицы Чехова и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Волоконовской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школой № 2</a:t>
            </a:r>
          </a:p>
        </p:txBody>
      </p:sp>
    </p:spTree>
    <p:extLst>
      <p:ext uri="{BB962C8B-B14F-4D97-AF65-F5344CB8AC3E}">
        <p14:creationId xmlns="" xmlns:p14="http://schemas.microsoft.com/office/powerpoint/2010/main" val="14568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"/>
            <a:ext cx="9144000" cy="6857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" y="56007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Уложен тротуар до детского сада «Сказка»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Волоконовка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293513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P_20160824_14_03_54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8300" y="5359400"/>
            <a:ext cx="8496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 отремонтирован спортивный зал в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Ютановской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школе</a:t>
            </a:r>
          </a:p>
        </p:txBody>
      </p:sp>
    </p:spTree>
    <p:extLst>
      <p:ext uri="{BB962C8B-B14F-4D97-AF65-F5344CB8AC3E}">
        <p14:creationId xmlns="" xmlns:p14="http://schemas.microsoft.com/office/powerpoint/2010/main" val="23996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9000" y="215901"/>
            <a:ext cx="825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 освещение участка автодороги </a:t>
            </a:r>
          </a:p>
          <a:p>
            <a:pPr algn="ctr"/>
            <a:r>
              <a:rPr lang="ru-RU" sz="2800" b="1" i="1" dirty="0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Волоконовка-Пятницкое</a:t>
            </a:r>
            <a:r>
              <a:rPr lang="ru-RU" sz="2800" b="1" i="1" dirty="0" smtClean="0">
                <a:solidFill>
                  <a:srgbClr val="6600CC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0137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бмен\самол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890" y="130016"/>
            <a:ext cx="865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гордимся нашим  районом! 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25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volok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" y="12668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6862" y="0"/>
            <a:ext cx="8127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января 2016 года на площадке Молодожёнов на берегу реки Оскол состоялся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фестиваль саней «Зимняя фиеста»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«Зима по –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п. Волоконовка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75088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6 февраля на стадионе им. Ю. Гагарина п. Волоконовка состоялся спортивный праздник, посвященный Дню зимних видов спорта\1.JPG" id="2051" name="Picture 3"/>
          <p:cNvPicPr>
            <a:picLocks noChangeArrowheads="1" noChangeAspect="1"/>
          </p:cNvPicPr>
          <p:nvPr/>
        </p:nvPicPr>
        <p:blipFill>
          <a:blip cstate="print" r:embed="rId2"/>
          <a:srcRect r="-1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1001" y="0"/>
            <a:ext cx="85471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     </a:t>
            </a:r>
            <a:r>
              <a:rPr b="1" dirty="0" i="1" lang="ru-RU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6 февраля 2016 года на стадионе им. Ю. Гагарина п. Волоконовка состоялся   спортивный праздник, посвященный  Дню зимних видов спорта</a:t>
            </a:r>
          </a:p>
        </p:txBody>
      </p:sp>
      <p:pic>
        <p:nvPicPr>
          <p:cNvPr descr="volokon" id="9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6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38181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ТОС\c68b6add0301c3fcd552940a4d4b5fd45b9fe3da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Рабочий стол\Информация на сайт Оля\Новая папка\Вернисаж\Моя семья - ты Родины частица!\Ютановская многодетная семья Болдоревых, принявшая участие в зональном этапе областной акции «Крепка семья - крепка Россия» в городеАлексеевка.JPG" id="48129" name="Picture 1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76300" y="190500"/>
            <a:ext cx="8267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b="1" dirty="0" i="1" lang="ru-RU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11 марта2016 года в г. Алексеевка по итогам зонального конкурса                   Н.С. </a:t>
            </a:r>
            <a:r>
              <a:rPr b="1" dirty="0" err="1" i="1" lang="ru-RU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Болдорева</a:t>
            </a:r>
            <a:r>
              <a:rPr b="1" dirty="0" i="1" lang="ru-RU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стала лучшей мамой в номинации «Лучшая мать года»</a:t>
            </a:r>
          </a:p>
          <a:p>
            <a:pPr algn="ctr"/>
            <a:endParaRPr b="1" dirty="0" i="1" lang="ru-RU" sz="24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volokon" id="10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14031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06.04. создание Совета старейшин,.JPG" id="3074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5744" y="6028730"/>
            <a:ext cx="889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06 апреля 2016 года создан Совет старейшин п. Волоконовка</a:t>
            </a:r>
            <a:endParaRPr b="1" dirty="0" i="1" lang="ru-RU" sz="24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http://www.voladm.ru/img/logo_gerb.png" id="7" name="Picture 12"/>
          <p:cNvPicPr>
            <a:picLocks noChangeArrowheads="1"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15" y="99591"/>
            <a:ext cx="827472" cy="102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671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Информация на сайт Оля\Новая папка\Вернисаж\08.04 16 Закладка «Аллеи новорожденных»\DSCN1862.JPG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17" r="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7600" y="275771"/>
            <a:ext cx="7736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8 апреля 2016 года в селе </a:t>
            </a:r>
            <a:r>
              <a:rPr b="1" dirty="0" err="1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Ютановка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у храма Тихвинской иконы Божией Матери высажена «Аллея новорожденных» </a:t>
            </a:r>
          </a:p>
        </p:txBody>
      </p:sp>
      <p:pic>
        <p:nvPicPr>
          <p:cNvPr descr="volokon" id="6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06466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Информация на сайт Оля\Новая папка\Вернисаж\Аллея Совета старейшин\DSCN3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328" cy="688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80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14401" y="26125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апреля 2016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Совета старейшин поселка  Волоконовка высадили  в сквере  Славы «Аллею Совета старейшин поселка»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9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</TotalTime>
  <Words>665</Words>
  <Application>Microsoft Office PowerPoint</Application>
  <PresentationFormat>Экран (4:3)</PresentationFormat>
  <Paragraphs>53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</cp:lastModifiedBy>
  <cp:revision>109</cp:revision>
  <cp:lastPrinted>2016-05-17T10:59:39Z</cp:lastPrinted>
  <dcterms:created xsi:type="dcterms:W3CDTF">2016-04-05T15:57:31Z</dcterms:created>
  <dcterms:modified xsi:type="dcterms:W3CDTF">2017-05-16T11:22:32Z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4477192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